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B5528-E4BB-487F-9555-C2075B5CA42E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D7E46-35C1-428B-BE4D-966C3B03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58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37444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бюджета сельского поселения </a:t>
            </a:r>
            <a:r>
              <a:rPr lang="ru-RU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2018 года </a:t>
            </a:r>
            <a:b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7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«Профилактика правонарушений в сфере общественного порядка в сельском поселении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2018-2023 годы»»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«Совершенствование системы социальной профилактики правонарушений, повышение уровня правовой грамотности для формирования правосознания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24078"/>
              </p:ext>
            </p:extLst>
          </p:nvPr>
        </p:nvGraphicFramePr>
        <p:xfrm>
          <a:off x="575556" y="2113177"/>
          <a:ext cx="8028891" cy="405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691"/>
                <a:gridCol w="1505417"/>
                <a:gridCol w="1421783"/>
              </a:tblGrid>
              <a:tr h="42007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2018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квартал 2018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67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Профилактика правонарушений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сельского поселения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вовлечение общественности и общественных формирование в сфере общественного порядка в предупреждение правонарушений.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92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26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2014-2020 годы»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 безопасности функционирования автомобильных дорог, содействующих развитию экономики, удовлетворению социальных потребностей, повышению жизненного и культурного уровней населения».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91438"/>
              </p:ext>
            </p:extLst>
          </p:nvPr>
        </p:nvGraphicFramePr>
        <p:xfrm>
          <a:off x="575556" y="2420885"/>
          <a:ext cx="7884875" cy="3963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181"/>
                <a:gridCol w="1478414"/>
                <a:gridCol w="1396280"/>
              </a:tblGrid>
              <a:tr h="421131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2018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 2018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17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внутрипоселковых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 сельского поселения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410,61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49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 подъездных дорог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1448,7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244,05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661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3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муниципальных имуществом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2018-2023 годы»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использования и обеспечение сохранности объектов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4619"/>
              </p:ext>
            </p:extLst>
          </p:nvPr>
        </p:nvGraphicFramePr>
        <p:xfrm>
          <a:off x="575556" y="1916832"/>
          <a:ext cx="7956884" cy="4155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5936"/>
                <a:gridCol w="1491916"/>
                <a:gridCol w="1409032"/>
              </a:tblGrid>
              <a:tr h="52612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2018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 2018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114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правомерного функционирования,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использования и содержания муниципального имущества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43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ущерба от чрезвычайных ситуаций природного и техногенного характера в отношении муниципального имущества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59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1255,7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98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жилищно-коммунального хозяйства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2018-2022 годы»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«Комплексное развитие и благоустройство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направленное на улучшение его внешнего облика и создание максимально благоприятных, комфортных и безопасных условий для проживания и отдыха жителей. Повышение надежности и качества предоставления жилищно-коммунальных услуг».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84682"/>
              </p:ext>
            </p:extLst>
          </p:nvPr>
        </p:nvGraphicFramePr>
        <p:xfrm>
          <a:off x="683568" y="2564904"/>
          <a:ext cx="7848873" cy="383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304"/>
                <a:gridCol w="1471664"/>
                <a:gridCol w="1389905"/>
              </a:tblGrid>
              <a:tr h="61799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2018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 2018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86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«Формирование комфортной городской среды на территории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Благоустройство территории, имущества.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30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«Создание условий для обеспечения качественными коммунальными услугами».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Обеспечение бесперебойной работы жилищно-коммунального хозяйства.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2787,4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667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3917,4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50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361032"/>
              </p:ext>
            </p:extLst>
          </p:nvPr>
        </p:nvGraphicFramePr>
        <p:xfrm>
          <a:off x="683568" y="836713"/>
          <a:ext cx="7992888" cy="4942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1728191"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характеристики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поселения </a:t>
                      </a:r>
                      <a:r>
                        <a:rPr lang="ru-RU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5054"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2018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 Совета депутатов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с.п.Аган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№43 от 25.12.2017 г.)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2018 г.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(Фактическое исполнение на 31.03.2018 г.)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37 669,8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10 261,05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37 669,8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9629,15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58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343569"/>
              </p:ext>
            </p:extLst>
          </p:nvPr>
        </p:nvGraphicFramePr>
        <p:xfrm>
          <a:off x="611560" y="620689"/>
          <a:ext cx="7920880" cy="5809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1368152"/>
                <a:gridCol w="1296144"/>
              </a:tblGrid>
              <a:tr h="43204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7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3781">
                <a:tc vMerge="1">
                  <a:txBody>
                    <a:bodyPr/>
                    <a:lstStyle/>
                    <a:p>
                      <a:pPr algn="l"/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квартал 2018 г.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776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поселения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37669,8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10261,05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776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1863,0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641,15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77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069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товары (работы, услуги) реализуемые на территории Российской Федерации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77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совокупный доход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77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77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069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имущества, находящегося в государственной и муниципальной собственности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069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776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35 806,8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9619,9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8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21304"/>
              </p:ext>
            </p:extLst>
          </p:nvPr>
        </p:nvGraphicFramePr>
        <p:xfrm>
          <a:off x="683568" y="764703"/>
          <a:ext cx="7848872" cy="5472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368152"/>
                <a:gridCol w="1440160"/>
              </a:tblGrid>
              <a:tr h="75059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разделам классификации расходов бюджета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720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 на 2018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исполнено за 1 квартал 2018 г.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сельского поселения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37 669,8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9628,8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19 243,2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5141,5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7204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1779,7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4415,0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3917,4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1734,35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6427,8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1151,2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1496,5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8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и плановый период 2019-2020 годов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в программном формате.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8 муниципальных программ: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2018-2020 годы»,</a:t>
            </a:r>
          </a:p>
          <a:p>
            <a:pPr marL="355600" algn="l"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«Развитие культуры, кинематографии, физической культуры и спорта в сельском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2018-2020 годы»,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«Защита населения и территории сельского поселения Ага нот чрезвычайных ситуаций, обеспечение пожарной безопасности 2018-2020 годы»,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«Обеспечение осуществления полномочий и создание условий для деятельности органа местного самоуправления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2018-2020 годы»,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«Профилактика правонарушений сфере общественного порядка в сельском поселении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2018-2023 годы»,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«Развитие транспортной системы на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2014-2020 годы»,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«Управление муниципальным имуществом на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2018-2023 годы»,</a:t>
            </a:r>
          </a:p>
          <a:p>
            <a:pPr marL="355600" algn="l"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«Развитие жилищно-коммунального хозяйства на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2018-2022 годы».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3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2018-2020 годы»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эффективного решения вопросов местного значения.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89791"/>
              </p:ext>
            </p:extLst>
          </p:nvPr>
        </p:nvGraphicFramePr>
        <p:xfrm>
          <a:off x="683569" y="2132856"/>
          <a:ext cx="7776863" cy="423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548"/>
                <a:gridCol w="1458162"/>
                <a:gridCol w="1377153"/>
              </a:tblGrid>
              <a:tr h="44067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2018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 2018 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25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«Развитие системы межбюджетных отношений».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исполнения расходных обязательств бюджета поселения.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724,05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85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«Организация бюджетного процесса».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Формирование резервных фондов и условно утвержденных расходов в соответствии с нормами Бюджетного кодекса.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6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724,05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97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культуры, кинематографии, физической культуры и спорта в сельском поселении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2018-2020 годы»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прав граждан на участие в культурной жизни, реализации творческого потенциала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условий, ориентирующих граждан на здоровый образ жизни, в том числе на занятия физической культурой и спортом».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354343"/>
              </p:ext>
            </p:extLst>
          </p:nvPr>
        </p:nvGraphicFramePr>
        <p:xfrm>
          <a:off x="683569" y="2132856"/>
          <a:ext cx="7992887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813"/>
                <a:gridCol w="1498667"/>
                <a:gridCol w="1415407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2018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 2018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свободы творчества и прав граждан на участие в культурной жизни».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 культурно-массовых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6427,8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1151,2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«Создание условий жителям сельского поселения для занятия физической культурой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спортом, сохранения и укрепления здоровья населения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физкультурно-оздоровительных и спортивных мероприятий сельского поселения.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7924,3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1390,8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9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«Защита населения и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обеспечение пожарной безопасности на 2018-2020 годы»»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Повышение уровня защиты граждан от чрезвычайных ситуаций, природного и техногенного характера, повышение уровня безопасности на водных объектах».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364910"/>
              </p:ext>
            </p:extLst>
          </p:nvPr>
        </p:nvGraphicFramePr>
        <p:xfrm>
          <a:off x="683568" y="2348880"/>
          <a:ext cx="7776864" cy="374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549"/>
                <a:gridCol w="1458162"/>
                <a:gridCol w="1377153"/>
              </a:tblGrid>
              <a:tr h="427861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2018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 2018 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6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«Реализация государственной политики в области гражданской обороны, защиты населения и территории поселения от чрезвычайных ситуаций».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Предупреждение и ликвидация чрезвычайных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ситуаций, в том числе организация и осуществление предупреждение мероприятий по безопасности людей на водных объектах.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40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«Укрепление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пожарной безопасности в поселении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 пожарной безопасности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86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19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осуществления полномочий и создание условий для деятельности органов местного самоуправления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2018-2020 годы»»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«Создание условий для осуществления полномочий администрации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 для бесперебойного функционирования органов местного самоуправления».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981669"/>
              </p:ext>
            </p:extLst>
          </p:nvPr>
        </p:nvGraphicFramePr>
        <p:xfrm>
          <a:off x="683568" y="2348880"/>
          <a:ext cx="7992888" cy="40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814"/>
                <a:gridCol w="1498667"/>
                <a:gridCol w="1415407"/>
              </a:tblGrid>
              <a:tr h="453744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2018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 2018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52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деятельности органа местного самоуправления сельского поселения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эффективного исполнения функций органов местного самоуправления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6636,80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2086,2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6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«Материально – техническое обеспечение деятельности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органа местного  самоуправления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Материально-техническое обеспечение деятельности органов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12867,00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7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19503,80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148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1251</Words>
  <Application>Microsoft Office PowerPoint</Application>
  <PresentationFormat>Экран (4:3)</PresentationFormat>
  <Paragraphs>231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Отчет об исполнении бюджета сельского поселения Аган  за 1 квартал 2018 года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Бюджет сельского поселения Аган на 2018 год и плановый период 2019-2020 годов</dc:title>
  <dc:creator>Бухгалтер</dc:creator>
  <cp:lastModifiedBy>Бухгалтер</cp:lastModifiedBy>
  <cp:revision>40</cp:revision>
  <cp:lastPrinted>2018-05-15T05:52:00Z</cp:lastPrinted>
  <dcterms:created xsi:type="dcterms:W3CDTF">2018-04-19T05:40:40Z</dcterms:created>
  <dcterms:modified xsi:type="dcterms:W3CDTF">2018-05-15T06:00:18Z</dcterms:modified>
</cp:coreProperties>
</file>