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51125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сельского поселения Аган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25.12.2019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№47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сельского поселения Аган на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56512"/>
              </p:ext>
            </p:extLst>
          </p:nvPr>
        </p:nvGraphicFramePr>
        <p:xfrm>
          <a:off x="575556" y="2113177"/>
          <a:ext cx="7992887" cy="387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42007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19347"/>
              </p:ext>
            </p:extLst>
          </p:nvPr>
        </p:nvGraphicFramePr>
        <p:xfrm>
          <a:off x="575556" y="2420887"/>
          <a:ext cx="7992887" cy="334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14948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96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сельского поселения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 подъездных дорог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5 085,1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муниципальных имуществом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02645"/>
              </p:ext>
            </p:extLst>
          </p:nvPr>
        </p:nvGraphicFramePr>
        <p:xfrm>
          <a:off x="575556" y="1916832"/>
          <a:ext cx="7992887" cy="404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52612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правомерного функционирования,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 содержания муниципального имущества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ущерба от чрезвычайных ситуаций природного и техногенного характера в отношении муниципального имущества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«Комплексное развитие и благоустройство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улучшение его внешнего облика и создание максимально благоприятных, комфортных и безопасных условий для проживания и отдыха жителей. 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48719"/>
              </p:ext>
            </p:extLst>
          </p:nvPr>
        </p:nvGraphicFramePr>
        <p:xfrm>
          <a:off x="683568" y="2564904"/>
          <a:ext cx="7992887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52612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1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Благоустройство территории, имущества.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3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Обеспечение бесперебойной работы жилищно-коммунального хозяйства.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00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23811"/>
              </p:ext>
            </p:extLst>
          </p:nvPr>
        </p:nvGraphicFramePr>
        <p:xfrm>
          <a:off x="683568" y="836713"/>
          <a:ext cx="7920880" cy="494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2258185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сельского поселения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период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44 871,3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43 433,8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41 485,4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44 871,3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43 433,8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89607"/>
              </p:ext>
            </p:extLst>
          </p:nvPr>
        </p:nvGraphicFramePr>
        <p:xfrm>
          <a:off x="611560" y="620688"/>
          <a:ext cx="7920880" cy="588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224136"/>
                <a:gridCol w="1080120"/>
                <a:gridCol w="1224136"/>
              </a:tblGrid>
              <a:tr h="64807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доходы бюджета сельского поселения Аган на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44 871,3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43 433,8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2 086,0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2 178,0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39 399,4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42 740,3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41 255,8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785"/>
              </p:ext>
            </p:extLst>
          </p:nvPr>
        </p:nvGraphicFramePr>
        <p:xfrm>
          <a:off x="683568" y="692697"/>
          <a:ext cx="7920880" cy="585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224136"/>
                <a:gridCol w="1152128"/>
                <a:gridCol w="1008112"/>
              </a:tblGrid>
              <a:tr h="115212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бюджетных ассигнований по разделам и подразделам классификации расходов бюджета на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период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41 485,4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44 871,3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43 433,8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16 904,8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18 185,5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17 989,4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2 293,2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1 603,3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1 655,9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5 085,1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4 643,4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6 484,4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8 632,4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7 273,6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8 952,0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8 952,0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9 452,0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8 муниципальных программ: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культуры, кинематографии, физической культуры и спорта в сельском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«Защита населения и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«Обеспечение 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«Профилактика правонарушений сфере общественного порядка в сельском поселении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«Развитие транспортной системы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«Управление муниципальным имуществом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жилищно-коммунального хозяйства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эффективного решения вопросов местного значения.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29781"/>
              </p:ext>
            </p:extLst>
          </p:nvPr>
        </p:nvGraphicFramePr>
        <p:xfrm>
          <a:off x="683569" y="2132856"/>
          <a:ext cx="7992887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системы межбюджетных отношений».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исполнения расходных обязательств бюджета поселения.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«Организация бюджетного процесса».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Формирование резервных фондов и условно утвержденных расходов в соответствии с нормами Бюджетного кодекса.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6 094,0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культуры, кинематографии, физической культуры и спорта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условий, ориентирующих граждан на здоровый образ жизни, в том числе на занятия физической культурой и спортом».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51631"/>
              </p:ext>
            </p:extLst>
          </p:nvPr>
        </p:nvGraphicFramePr>
        <p:xfrm>
          <a:off x="683569" y="2132856"/>
          <a:ext cx="7992887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свободы творчества и прав граждан на участие в культурной жизни».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 культурно-массовых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условий жителям сельского поселения для занятия физической культурой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спортом, сохранения и укрепления здоровья населения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физкультурно-оздоровительных и спортивных мероприятий сельского поселения.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11 294,2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04720"/>
              </p:ext>
            </p:extLst>
          </p:nvPr>
        </p:nvGraphicFramePr>
        <p:xfrm>
          <a:off x="683568" y="2348880"/>
          <a:ext cx="7992887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«Реализация государственной политики в области гражданской обороны, защиты населения и территории поселения от чрезвычайных ситуаций».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Предупреждение и ликвидация чрезвычайных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в том числе организация и осуществление предупреждение мероприятий по безопасности людей на водных объектах.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поселении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осуществления полномочий и создание условий для деятельности органов местного самоуправления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«Создание условий для осуществления полномочий администрации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5493"/>
              </p:ext>
            </p:extLst>
          </p:nvPr>
        </p:nvGraphicFramePr>
        <p:xfrm>
          <a:off x="683568" y="2348880"/>
          <a:ext cx="7992887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органа местного самоуправления сельского поселения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эффективного исполнения функций органов местного самоуправления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«Материально – техническое обеспечение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Материально-техническое обеспечение деятельности органов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11 683,5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11 795,3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17 343,0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16 264,5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1299</Words>
  <Application>Microsoft Office PowerPoint</Application>
  <PresentationFormat>Экран (4:3)</PresentationFormat>
  <Paragraphs>272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Решение Совета депутатов сельского поселения Аган  от 25.12.2019 г. №47  «О бюджете сельского поселения Аган на 2020 год  и плановый период  2021-2022 годов»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Бюджет сельского поселения Аган на 2018 год и плановый период 2019-2020 годов</dc:title>
  <dc:creator>Бухгалтер</dc:creator>
  <cp:lastModifiedBy>Бухгалтер</cp:lastModifiedBy>
  <cp:revision>45</cp:revision>
  <dcterms:created xsi:type="dcterms:W3CDTF">2018-04-19T05:40:40Z</dcterms:created>
  <dcterms:modified xsi:type="dcterms:W3CDTF">2020-06-29T09:48:53Z</dcterms:modified>
</cp:coreProperties>
</file>