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74441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об исполнении бюджета сельского поселения Аган 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1 квартал 20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2 года 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42817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72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квартал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сельского поселения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49067"/>
              </p:ext>
            </p:extLst>
          </p:nvPr>
        </p:nvGraphicFramePr>
        <p:xfrm>
          <a:off x="539552" y="2276872"/>
          <a:ext cx="7920879" cy="207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1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1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Автомобильные дороги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 сельского поселения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91532"/>
              </p:ext>
            </p:extLst>
          </p:nvPr>
        </p:nvGraphicFramePr>
        <p:xfrm>
          <a:off x="575556" y="2132856"/>
          <a:ext cx="7956884" cy="396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125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Подпрограмма1 «Развитие земельных и имущественных отношений на территории сельского поселения Аган»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«Обеспечение  страховой защиты  имущества сельского поселения Аган»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 Жилищно-коммунальный комплекс и городская среда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 благоустройство сельского поселения Аган, направленное на улучшение его внешнего облика и создание максимально благоприятных, комфортных и безопасных условий для проживания и отдыха жителей. 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97457"/>
              </p:ext>
            </p:extLst>
          </p:nvPr>
        </p:nvGraphicFramePr>
        <p:xfrm>
          <a:off x="755575" y="3933056"/>
          <a:ext cx="7776865" cy="383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96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 Развитие физической культуры 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Создание условий, ориентирующих граждан на здоровый образ жизни, в том числе на занятия физической культурой и спортом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22771"/>
              </p:ext>
            </p:extLst>
          </p:nvPr>
        </p:nvGraphicFramePr>
        <p:xfrm>
          <a:off x="755576" y="2276872"/>
          <a:ext cx="7848873" cy="313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66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учреждений физической культуры и спорта сельского поселения Аган»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46812"/>
              </p:ext>
            </p:extLst>
          </p:nvPr>
        </p:nvGraphicFramePr>
        <p:xfrm>
          <a:off x="683568" y="836713"/>
          <a:ext cx="7992888" cy="494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№32 от 20.12.2021 г. 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2022 г.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31.03.2022 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67 324,2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67 324,2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77554"/>
              </p:ext>
            </p:extLst>
          </p:nvPr>
        </p:nvGraphicFramePr>
        <p:xfrm>
          <a:off x="611560" y="260649"/>
          <a:ext cx="7920880" cy="629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9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22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квартал 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67 324,2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90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10 631,1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41320"/>
              </p:ext>
            </p:extLst>
          </p:nvPr>
        </p:nvGraphicFramePr>
        <p:xfrm>
          <a:off x="683568" y="332659"/>
          <a:ext cx="7848872" cy="604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1 квартал 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67 324,2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1 187,9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30 744,3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6120680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плановый период 2023-2024 годов 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9 долгосрочных муниципальных программ: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в сфере  муниципальных финансов  в  сельском поселении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«Культурное пространство сельского поселения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сельском поселении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 эффективности управления  сельским поселением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сфере общественного порядка в сельском поселении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сельского поселения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 сельского поселения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комплекс и городская среда в сельском поселении Аган»,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в сельском поселении Аган»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в сфере  муниципальных финансов 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эффективного решения вопросов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значения, переданных органам местного самоуправления Нижневартовского района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2.Реализация мер по финансовому обеспечению расходов непредвиденного характера и прогнозируемых расходных обязательств поселения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87457"/>
              </p:ext>
            </p:extLst>
          </p:nvPr>
        </p:nvGraphicFramePr>
        <p:xfrm>
          <a:off x="636103" y="3465004"/>
          <a:ext cx="7560840" cy="42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2022 г.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«Создание условий для эффективного управления муниципальными финансами, повышение устойчивости бюджета сельского поселения Аган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26 595,0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«Управление муниципальными финансами в сельском поселении Аган».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26 745,0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«Культурное пространство сельского поселения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Аган.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10495"/>
              </p:ext>
            </p:extLst>
          </p:nvPr>
        </p:nvGraphicFramePr>
        <p:xfrm>
          <a:off x="827584" y="2348880"/>
          <a:ext cx="7848872" cy="170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55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«Укрепление единого культурного пространства в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Аган.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«Безопасность жизнедеятельности в сельском поселении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65003"/>
              </p:ext>
            </p:extLst>
          </p:nvPr>
        </p:nvGraphicFramePr>
        <p:xfrm>
          <a:off x="899592" y="2348880"/>
          <a:ext cx="7560840" cy="285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61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2022 г.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«Организация и обеспечение мероприятий в сфере гражданской обороны, защиты населения и территории сельского поселения Аган от чрезвычайных ситуаций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сельском  поселении Аган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 эффективности  управления сельским поселением Аган»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1.Создание условий для осуществления полномочий администрации сельского поселения Аган.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38806"/>
              </p:ext>
            </p:extLst>
          </p:nvPr>
        </p:nvGraphicFramePr>
        <p:xfrm>
          <a:off x="683568" y="2348880"/>
          <a:ext cx="7992888" cy="298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744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г.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7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органов местного самоуправления сельского поселения Аган».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22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 Осуществление материально – технического обеспечение деятельности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Аган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1215</Words>
  <Application>Microsoft Office PowerPoint</Application>
  <PresentationFormat>Экран (4:3)</PresentationFormat>
  <Paragraphs>245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Sylfaen</vt:lpstr>
      <vt:lpstr>Times New Roman</vt:lpstr>
      <vt:lpstr>Wingdings</vt:lpstr>
      <vt:lpstr>Тема Office</vt:lpstr>
      <vt:lpstr>Отчет об исполнении бюджета сельского поселения Аган  за 1 квартал 2022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2018 год и плановый период 2019-2020 годов</dc:title>
  <dc:creator>Бухгалтер</dc:creator>
  <cp:lastModifiedBy>Admin</cp:lastModifiedBy>
  <cp:revision>64</cp:revision>
  <cp:lastPrinted>2019-04-18T11:51:00Z</cp:lastPrinted>
  <dcterms:created xsi:type="dcterms:W3CDTF">2018-04-19T05:40:40Z</dcterms:created>
  <dcterms:modified xsi:type="dcterms:W3CDTF">2022-07-22T04:22:46Z</dcterms:modified>
</cp:coreProperties>
</file>