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41" autoAdjust="0"/>
  </p:normalViewPr>
  <p:slideViewPr>
    <p:cSldViewPr>
      <p:cViewPr varScale="1">
        <p:scale>
          <a:sx n="76" d="100"/>
          <a:sy n="76" d="100"/>
        </p:scale>
        <p:origin x="-76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#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</a:t>
          </a:r>
        </a:p>
        <a:p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r>
            <a: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ОБЯЗАТЕЛЬНО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 smtClean="0"/>
            <a:t>При представлении через МФЦ </a:t>
          </a:r>
        </a:p>
        <a:p>
          <a:r>
            <a:rPr lang="ru-RU" sz="2000" b="1" u="sng" dirty="0" smtClean="0"/>
            <a:t>нотариально заверять копии документов </a:t>
          </a:r>
          <a:br>
            <a:rPr lang="ru-RU" sz="2000" b="1" u="sng" dirty="0" smtClean="0"/>
          </a:br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3541-62E5-4143-8FD7-A2AADE57B1D5}" type="pres">
      <dgm:prSet presAssocID="{7BFE6BBC-6DC7-40B7-B941-C5235642E9C5}" presName="comp" presStyleCnt="0"/>
      <dgm:spPr/>
      <dgm:t>
        <a:bodyPr/>
        <a:lstStyle/>
        <a:p>
          <a:endParaRPr lang="ru-RU"/>
        </a:p>
      </dgm:t>
    </dgm:pt>
    <dgm:pt modelId="{E599870D-184F-42EB-A2A8-817B8880569E}" type="pres">
      <dgm:prSet presAssocID="{7BFE6BBC-6DC7-40B7-B941-C5235642E9C5}" presName="box" presStyleLbl="node1" presStyleIdx="0" presStyleCnt="3"/>
      <dgm:spPr/>
      <dgm:t>
        <a:bodyPr/>
        <a:lstStyle/>
        <a:p>
          <a:endParaRPr lang="ru-RU"/>
        </a:p>
      </dgm:t>
    </dgm:pt>
    <dgm:pt modelId="{7943EB15-4851-44DF-B061-CF28D314221D}" type="pres">
      <dgm:prSet presAssocID="{7BFE6BBC-6DC7-40B7-B941-C5235642E9C5}" presName="img" presStyleLbl="fgImgPlace1" presStyleIdx="0" presStyleCnt="3"/>
      <dgm:spPr/>
      <dgm:t>
        <a:bodyPr/>
        <a:lstStyle/>
        <a:p>
          <a:endParaRPr lang="ru-RU"/>
        </a:p>
      </dgm:t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4091-C5A0-44FC-9CDB-A9F6AF756643}" type="pres">
      <dgm:prSet presAssocID="{773143C6-CEC8-45A6-B879-A1D077368BC8}" presName="spacer" presStyleCnt="0"/>
      <dgm:spPr/>
      <dgm:t>
        <a:bodyPr/>
        <a:lstStyle/>
        <a:p>
          <a:endParaRPr lang="ru-RU"/>
        </a:p>
      </dgm:t>
    </dgm:pt>
    <dgm:pt modelId="{17987972-56D2-4F9E-A892-26C66F471F6D}" type="pres">
      <dgm:prSet presAssocID="{15D43965-4D6A-448F-B9BB-1480D41A371C}" presName="comp" presStyleCnt="0"/>
      <dgm:spPr/>
      <dgm:t>
        <a:bodyPr/>
        <a:lstStyle/>
        <a:p>
          <a:endParaRPr lang="ru-RU"/>
        </a:p>
      </dgm:t>
    </dgm:pt>
    <dgm:pt modelId="{1F611B12-6DB0-4CF3-835D-A266F66651A7}" type="pres">
      <dgm:prSet presAssocID="{15D43965-4D6A-448F-B9BB-1480D41A371C}" presName="box" presStyleLbl="node1" presStyleIdx="1" presStyleCnt="3"/>
      <dgm:spPr/>
      <dgm:t>
        <a:bodyPr/>
        <a:lstStyle/>
        <a:p>
          <a:endParaRPr lang="ru-RU"/>
        </a:p>
      </dgm:t>
    </dgm:pt>
    <dgm:pt modelId="{64205B74-68C8-4D5F-9EDD-45EE5A3A2B8E}" type="pres">
      <dgm:prSet presAssocID="{15D43965-4D6A-448F-B9BB-1480D41A371C}" presName="img" presStyleLbl="fgImgPlace1" presStyleIdx="1" presStyleCnt="3"/>
      <dgm:spPr/>
      <dgm:t>
        <a:bodyPr/>
        <a:lstStyle/>
        <a:p>
          <a:endParaRPr lang="ru-RU"/>
        </a:p>
      </dgm:t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F86E-B012-42EE-9356-2E3EF2F18EF6}" type="pres">
      <dgm:prSet presAssocID="{4FE393EA-1FE0-46EB-8383-EFBABBD1A225}" presName="spacer" presStyleCnt="0"/>
      <dgm:spPr/>
      <dgm:t>
        <a:bodyPr/>
        <a:lstStyle/>
        <a:p>
          <a:endParaRPr lang="ru-RU"/>
        </a:p>
      </dgm:t>
    </dgm:pt>
    <dgm:pt modelId="{35222A5A-3175-4899-8C9A-AC6E118BF824}" type="pres">
      <dgm:prSet presAssocID="{71EB7EAF-E59F-4693-88EF-EF658E1DD36A}" presName="comp" presStyleCnt="0"/>
      <dgm:spPr/>
      <dgm:t>
        <a:bodyPr/>
        <a:lstStyle/>
        <a:p>
          <a:endParaRPr lang="ru-RU"/>
        </a:p>
      </dgm:t>
    </dgm:pt>
    <dgm:pt modelId="{5BCE8C19-275F-4B6F-8C4D-8140105D1EB0}" type="pres">
      <dgm:prSet presAssocID="{71EB7EAF-E59F-4693-88EF-EF658E1DD36A}" presName="box" presStyleLbl="node1" presStyleIdx="2" presStyleCnt="3"/>
      <dgm:spPr/>
      <dgm:t>
        <a:bodyPr/>
        <a:lstStyle/>
        <a:p>
          <a:endParaRPr lang="ru-RU"/>
        </a:p>
      </dgm:t>
    </dgm:pt>
    <dgm:pt modelId="{253F4430-B47B-4014-A194-CC930BF88D86}" type="pres">
      <dgm:prSet presAssocID="{71EB7EAF-E59F-4693-88EF-EF658E1DD36A}" presName="img" presStyleLbl="fgImgPlace1" presStyleIdx="2" presStyleCnt="3"/>
      <dgm:spPr/>
      <dgm:t>
        <a:bodyPr/>
        <a:lstStyle/>
        <a:p>
          <a:endParaRPr lang="ru-RU"/>
        </a:p>
      </dgm:t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DFE44BC1-32A4-404D-9475-06E5E6F65F5F}" type="presOf" srcId="{7BFE6BBC-6DC7-40B7-B941-C5235642E9C5}" destId="{E599870D-184F-42EB-A2A8-817B8880569E}" srcOrd="0" destOrd="0" presId="urn:microsoft.com/office/officeart/2005/8/layout/vList4#1"/>
    <dgm:cxn modelId="{3B4625B4-B990-425C-B3D5-58841778EE66}" type="presOf" srcId="{71EB7EAF-E59F-4693-88EF-EF658E1DD36A}" destId="{631C7CD5-8D04-435C-BCE6-D7D58B421CAB}" srcOrd="1" destOrd="0" presId="urn:microsoft.com/office/officeart/2005/8/layout/vList4#1"/>
    <dgm:cxn modelId="{D32F6E1A-41FB-4AB8-BF59-4B735347F08A}" type="presOf" srcId="{7BFE6BBC-6DC7-40B7-B941-C5235642E9C5}" destId="{BFCB9AC7-DA3F-4A07-BED0-1ECD55A7FA24}" srcOrd="1" destOrd="0" presId="urn:microsoft.com/office/officeart/2005/8/layout/vList4#1"/>
    <dgm:cxn modelId="{63EADC8E-4BD0-4F4F-95B4-00E775A35D01}" type="presOf" srcId="{71EB7EAF-E59F-4693-88EF-EF658E1DD36A}" destId="{5BCE8C19-275F-4B6F-8C4D-8140105D1EB0}" srcOrd="0" destOrd="0" presId="urn:microsoft.com/office/officeart/2005/8/layout/vList4#1"/>
    <dgm:cxn modelId="{5E819E72-3E1D-470E-94DA-77BE8928D05B}" type="presOf" srcId="{15D43965-4D6A-448F-B9BB-1480D41A371C}" destId="{1F611B12-6DB0-4CF3-835D-A266F66651A7}" srcOrd="0" destOrd="0" presId="urn:microsoft.com/office/officeart/2005/8/layout/vList4#1"/>
    <dgm:cxn modelId="{FB9AD412-2025-45F9-BFA1-339EF1A73ADE}" type="presOf" srcId="{54C1F326-3AD7-4204-8DD9-92E46C6BBF15}" destId="{13CCC178-054B-400B-AC37-D49A5D667C7C}" srcOrd="0" destOrd="0" presId="urn:microsoft.com/office/officeart/2005/8/layout/vList4#1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30CA3BD0-5716-443F-AD38-8F81244D4C27}" type="presOf" srcId="{15D43965-4D6A-448F-B9BB-1480D41A371C}" destId="{9ABFB385-5047-4D7A-9288-9A3739C83E7A}" srcOrd="1" destOrd="0" presId="urn:microsoft.com/office/officeart/2005/8/layout/vList4#1"/>
    <dgm:cxn modelId="{D6CCF8D5-E34E-47D3-8982-ACF224D6D7BD}" type="presParOf" srcId="{13CCC178-054B-400B-AC37-D49A5D667C7C}" destId="{57333541-62E5-4143-8FD7-A2AADE57B1D5}" srcOrd="0" destOrd="0" presId="urn:microsoft.com/office/officeart/2005/8/layout/vList4#1"/>
    <dgm:cxn modelId="{F3A09FF1-BB63-48B1-B6DB-D356771B80DC}" type="presParOf" srcId="{57333541-62E5-4143-8FD7-A2AADE57B1D5}" destId="{E599870D-184F-42EB-A2A8-817B8880569E}" srcOrd="0" destOrd="0" presId="urn:microsoft.com/office/officeart/2005/8/layout/vList4#1"/>
    <dgm:cxn modelId="{7715B483-991A-4E5D-B863-68052C94C6CA}" type="presParOf" srcId="{57333541-62E5-4143-8FD7-A2AADE57B1D5}" destId="{7943EB15-4851-44DF-B061-CF28D314221D}" srcOrd="1" destOrd="0" presId="urn:microsoft.com/office/officeart/2005/8/layout/vList4#1"/>
    <dgm:cxn modelId="{397FBB5C-E757-4BC7-8838-A43E63E8BA98}" type="presParOf" srcId="{57333541-62E5-4143-8FD7-A2AADE57B1D5}" destId="{BFCB9AC7-DA3F-4A07-BED0-1ECD55A7FA24}" srcOrd="2" destOrd="0" presId="urn:microsoft.com/office/officeart/2005/8/layout/vList4#1"/>
    <dgm:cxn modelId="{8F5A4BD9-AD14-4E84-8DFD-1C82396ED7ED}" type="presParOf" srcId="{13CCC178-054B-400B-AC37-D49A5D667C7C}" destId="{AB474091-C5A0-44FC-9CDB-A9F6AF756643}" srcOrd="1" destOrd="0" presId="urn:microsoft.com/office/officeart/2005/8/layout/vList4#1"/>
    <dgm:cxn modelId="{B4E51519-399E-4612-AADF-7907C0175F79}" type="presParOf" srcId="{13CCC178-054B-400B-AC37-D49A5D667C7C}" destId="{17987972-56D2-4F9E-A892-26C66F471F6D}" srcOrd="2" destOrd="0" presId="urn:microsoft.com/office/officeart/2005/8/layout/vList4#1"/>
    <dgm:cxn modelId="{79EDDB6B-0FA9-4680-861F-ACA425047E85}" type="presParOf" srcId="{17987972-56D2-4F9E-A892-26C66F471F6D}" destId="{1F611B12-6DB0-4CF3-835D-A266F66651A7}" srcOrd="0" destOrd="0" presId="urn:microsoft.com/office/officeart/2005/8/layout/vList4#1"/>
    <dgm:cxn modelId="{0AEF037B-A380-4BC1-8D95-B83D1187C089}" type="presParOf" srcId="{17987972-56D2-4F9E-A892-26C66F471F6D}" destId="{64205B74-68C8-4D5F-9EDD-45EE5A3A2B8E}" srcOrd="1" destOrd="0" presId="urn:microsoft.com/office/officeart/2005/8/layout/vList4#1"/>
    <dgm:cxn modelId="{42CCDF7F-D3C8-4BCE-9B18-A6C1BA20AD8E}" type="presParOf" srcId="{17987972-56D2-4F9E-A892-26C66F471F6D}" destId="{9ABFB385-5047-4D7A-9288-9A3739C83E7A}" srcOrd="2" destOrd="0" presId="urn:microsoft.com/office/officeart/2005/8/layout/vList4#1"/>
    <dgm:cxn modelId="{EB234FDA-3F8C-4A27-BC9D-06A6F16708FD}" type="presParOf" srcId="{13CCC178-054B-400B-AC37-D49A5D667C7C}" destId="{C81AF86E-B012-42EE-9356-2E3EF2F18EF6}" srcOrd="3" destOrd="0" presId="urn:microsoft.com/office/officeart/2005/8/layout/vList4#1"/>
    <dgm:cxn modelId="{CE8DC2D4-769E-4A2B-818E-630F749B2B8E}" type="presParOf" srcId="{13CCC178-054B-400B-AC37-D49A5D667C7C}" destId="{35222A5A-3175-4899-8C9A-AC6E118BF824}" srcOrd="4" destOrd="0" presId="urn:microsoft.com/office/officeart/2005/8/layout/vList4#1"/>
    <dgm:cxn modelId="{3EE28B18-0ED2-4C25-A16E-9DE821C6578E}" type="presParOf" srcId="{35222A5A-3175-4899-8C9A-AC6E118BF824}" destId="{5BCE8C19-275F-4B6F-8C4D-8140105D1EB0}" srcOrd="0" destOrd="0" presId="urn:microsoft.com/office/officeart/2005/8/layout/vList4#1"/>
    <dgm:cxn modelId="{ECE1CE66-3A95-467E-82EC-CE7CE783D816}" type="presParOf" srcId="{35222A5A-3175-4899-8C9A-AC6E118BF824}" destId="{253F4430-B47B-4014-A194-CC930BF88D86}" srcOrd="1" destOrd="0" presId="urn:microsoft.com/office/officeart/2005/8/layout/vList4#1"/>
    <dgm:cxn modelId="{EBE5D0E9-DF65-48FD-8973-9E42ACE48CA2}" type="presParOf" srcId="{35222A5A-3175-4899-8C9A-AC6E118BF824}" destId="{631C7CD5-8D04-435C-BCE6-D7D58B421CAB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#1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Ближайшие станции метро:</a:t>
          </a:r>
          <a:r>
            <a:rPr lang="ru-RU" sz="1400" dirty="0" smtClean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Арбатская</a:t>
          </a:r>
          <a:endParaRPr lang="ru-RU" sz="1400" dirty="0"/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д.10, стр. 2</a:t>
          </a:r>
          <a:r>
            <a:rPr lang="ru-RU" sz="1000" dirty="0" smtClean="0"/>
            <a:t>.</a:t>
          </a:r>
          <a:endParaRPr lang="ru-RU" sz="1000" dirty="0"/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>
            <a:spcAft>
              <a:spcPts val="0"/>
            </a:spcAft>
          </a:pPr>
          <a:endParaRPr lang="ru-RU" sz="16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 smtClean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 smtClean="0"/>
        </a:p>
        <a:p>
          <a:pPr>
            <a:spcAft>
              <a:spcPts val="0"/>
            </a:spcAft>
          </a:pPr>
          <a:r>
            <a:rPr lang="ru-RU" sz="1400" dirty="0" smtClean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 smtClean="0"/>
            <a:t>на сайте КМНС Югры </a:t>
          </a:r>
          <a:r>
            <a:rPr lang="en-US" sz="1400" dirty="0" smtClean="0"/>
            <a:t>(https://kmns.admhmao.ru/) </a:t>
          </a:r>
          <a:r>
            <a:rPr lang="ru-RU" sz="1400" dirty="0" smtClean="0"/>
            <a:t> </a:t>
          </a:r>
          <a:endParaRPr lang="ru-RU" sz="14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4EEA4409-5E48-44C3-8B34-408219677634}" type="presOf" srcId="{14734252-C726-4376-B5F1-14159CE4E6A6}" destId="{CA1530F1-4527-4D96-8421-FB18E9A05FCC}" srcOrd="0" destOrd="0" presId="urn:microsoft.com/office/officeart/2005/8/layout/pList2#1"/>
    <dgm:cxn modelId="{5A4B9573-1B34-4F01-9613-6BF2A1F60E4D}" type="presOf" srcId="{6A92F32E-54A1-4DA7-AE52-541A4C560CCB}" destId="{ED1C3C49-B118-4022-BDB7-FF672ADE0272}" srcOrd="0" destOrd="0" presId="urn:microsoft.com/office/officeart/2005/8/layout/pList2#1"/>
    <dgm:cxn modelId="{65A5883C-5D2E-4E4B-BF75-D8061C04AB94}" type="presOf" srcId="{4CE715BC-B2F7-472F-945F-E8F83B5A2376}" destId="{B6FE5E49-0E2A-4F0F-802E-D35BEC5423C6}" srcOrd="0" destOrd="0" presId="urn:microsoft.com/office/officeart/2005/8/layout/pList2#1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CADBE0F2-AEEF-46E0-A491-FE50EE2D241B}" type="presOf" srcId="{CB8B33F2-BD14-4D34-B18B-283D600A414C}" destId="{7DCC16CE-A367-4FE6-8D29-2AC4E174596C}" srcOrd="0" destOrd="0" presId="urn:microsoft.com/office/officeart/2005/8/layout/pList2#1"/>
    <dgm:cxn modelId="{80D9DB14-8553-4270-9B9A-4045845ECF72}" type="presOf" srcId="{CC191125-9575-43F8-B00F-4C0591B77A81}" destId="{DF71479A-121D-43E3-B868-8B50FE3EFB3A}" srcOrd="0" destOrd="0" presId="urn:microsoft.com/office/officeart/2005/8/layout/pList2#1"/>
    <dgm:cxn modelId="{120FE6CB-A1A0-4EAF-B7A4-06DD816377A3}" type="presOf" srcId="{AEEAE3D8-4126-49DD-BE1D-4DBFCE4B64B5}" destId="{AB6F8D06-3361-4DD5-B73E-5529F3FB5028}" srcOrd="0" destOrd="0" presId="urn:microsoft.com/office/officeart/2005/8/layout/pList2#1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5FF45035-6332-4681-8824-4E167F0DA9B8}" type="presParOf" srcId="{B6FE5E49-0E2A-4F0F-802E-D35BEC5423C6}" destId="{5E10C12C-CE16-4521-A1DF-6D2A9E2AD88A}" srcOrd="0" destOrd="0" presId="urn:microsoft.com/office/officeart/2005/8/layout/pList2#1"/>
    <dgm:cxn modelId="{0F63BE17-4A32-44B9-B396-6A431AD3D071}" type="presParOf" srcId="{B6FE5E49-0E2A-4F0F-802E-D35BEC5423C6}" destId="{5B3831C2-1F37-4270-BB02-715C906C9A55}" srcOrd="1" destOrd="0" presId="urn:microsoft.com/office/officeart/2005/8/layout/pList2#1"/>
    <dgm:cxn modelId="{81156D08-FEF0-49B3-BC4C-230DAF71786F}" type="presParOf" srcId="{5B3831C2-1F37-4270-BB02-715C906C9A55}" destId="{E85D76E9-2CC6-41D0-B81D-EA1427565C0E}" srcOrd="0" destOrd="0" presId="urn:microsoft.com/office/officeart/2005/8/layout/pList2#1"/>
    <dgm:cxn modelId="{D9BA869D-2509-4C7A-A9EB-DD6C5F8E8020}" type="presParOf" srcId="{E85D76E9-2CC6-41D0-B81D-EA1427565C0E}" destId="{7DCC16CE-A367-4FE6-8D29-2AC4E174596C}" srcOrd="0" destOrd="0" presId="urn:microsoft.com/office/officeart/2005/8/layout/pList2#1"/>
    <dgm:cxn modelId="{9E9CFBF4-CD69-4E71-B2CA-58325D9E8D2E}" type="presParOf" srcId="{E85D76E9-2CC6-41D0-B81D-EA1427565C0E}" destId="{0693F7B8-4812-4FA7-83AC-887F0795054C}" srcOrd="1" destOrd="0" presId="urn:microsoft.com/office/officeart/2005/8/layout/pList2#1"/>
    <dgm:cxn modelId="{1C24A303-6EF5-4B8E-A9BC-DA451327A1F4}" type="presParOf" srcId="{E85D76E9-2CC6-41D0-B81D-EA1427565C0E}" destId="{74AEAA4F-C630-44BF-A110-FAF183C18B7E}" srcOrd="2" destOrd="0" presId="urn:microsoft.com/office/officeart/2005/8/layout/pList2#1"/>
    <dgm:cxn modelId="{6E251932-119A-4F81-8D9D-C85DAD95E08D}" type="presParOf" srcId="{5B3831C2-1F37-4270-BB02-715C906C9A55}" destId="{AB6F8D06-3361-4DD5-B73E-5529F3FB5028}" srcOrd="1" destOrd="0" presId="urn:microsoft.com/office/officeart/2005/8/layout/pList2#1"/>
    <dgm:cxn modelId="{6D85A836-60C7-4AC7-92E8-EFEC4C70161D}" type="presParOf" srcId="{5B3831C2-1F37-4270-BB02-715C906C9A55}" destId="{A9E84257-F3DD-4A5E-9742-B21B70B6598C}" srcOrd="2" destOrd="0" presId="urn:microsoft.com/office/officeart/2005/8/layout/pList2#1"/>
    <dgm:cxn modelId="{276711F0-500E-475C-971B-0B488E60BFAB}" type="presParOf" srcId="{A9E84257-F3DD-4A5E-9742-B21B70B6598C}" destId="{ED1C3C49-B118-4022-BDB7-FF672ADE0272}" srcOrd="0" destOrd="0" presId="urn:microsoft.com/office/officeart/2005/8/layout/pList2#1"/>
    <dgm:cxn modelId="{C9C563E6-9489-4412-BEBA-BA92EB5FE893}" type="presParOf" srcId="{A9E84257-F3DD-4A5E-9742-B21B70B6598C}" destId="{98301C7C-265A-43E6-9CFB-6B67C3F8BAD3}" srcOrd="1" destOrd="0" presId="urn:microsoft.com/office/officeart/2005/8/layout/pList2#1"/>
    <dgm:cxn modelId="{2189072F-4952-4F36-8181-FF11F6E20BDD}" type="presParOf" srcId="{A9E84257-F3DD-4A5E-9742-B21B70B6598C}" destId="{4284D011-08B8-47D2-8996-1551A6180290}" srcOrd="2" destOrd="0" presId="urn:microsoft.com/office/officeart/2005/8/layout/pList2#1"/>
    <dgm:cxn modelId="{621F7168-64F9-4E53-8803-3ED7429F0F27}" type="presParOf" srcId="{5B3831C2-1F37-4270-BB02-715C906C9A55}" destId="{DF71479A-121D-43E3-B868-8B50FE3EFB3A}" srcOrd="3" destOrd="0" presId="urn:microsoft.com/office/officeart/2005/8/layout/pList2#1"/>
    <dgm:cxn modelId="{BCC291D3-BA35-460F-8AC6-323777A62B7E}" type="presParOf" srcId="{5B3831C2-1F37-4270-BB02-715C906C9A55}" destId="{8D8EC3C9-BC0C-4C95-8153-9E3A8A663277}" srcOrd="4" destOrd="0" presId="urn:microsoft.com/office/officeart/2005/8/layout/pList2#1"/>
    <dgm:cxn modelId="{DDCF8466-4C4A-4C1E-B4AF-D6846F309115}" type="presParOf" srcId="{8D8EC3C9-BC0C-4C95-8153-9E3A8A663277}" destId="{CA1530F1-4527-4D96-8421-FB18E9A05FCC}" srcOrd="0" destOrd="0" presId="urn:microsoft.com/office/officeart/2005/8/layout/pList2#1"/>
    <dgm:cxn modelId="{DBFEE2F7-6A9B-429D-9417-1CE05CA6FB5C}" type="presParOf" srcId="{8D8EC3C9-BC0C-4C95-8153-9E3A8A663277}" destId="{297C79F3-3D34-4037-ADD9-A70FC0567476}" srcOrd="1" destOrd="0" presId="urn:microsoft.com/office/officeart/2005/8/layout/pList2#1"/>
    <dgm:cxn modelId="{0ECF3FA0-0EBA-42DB-9A72-4E988BFE8321}" type="presParOf" srcId="{8D8EC3C9-BC0C-4C95-8153-9E3A8A663277}" destId="{049804FA-AFEA-4C7B-BCE6-140DE97CBA59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23" Type="http://schemas.microsoft.com/office/2007/relationships/diagramDrawing" Target="../diagrams/drawing1.xml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</a:t>
            </a:r>
            <a:r>
              <a:rPr lang="ru-RU" sz="4000" b="1" dirty="0" smtClean="0">
                <a:solidFill>
                  <a:srgbClr val="7030A0"/>
                </a:solidFill>
              </a:rPr>
              <a:t>Федерации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</a:t>
            </a:r>
            <a:r>
              <a:rPr lang="ru-RU" sz="2800" dirty="0" smtClean="0">
                <a:solidFill>
                  <a:srgbClr val="7030A0"/>
                </a:solidFill>
              </a:rPr>
              <a:t>(список лиц) коренных </a:t>
            </a:r>
            <a:r>
              <a:rPr lang="ru-RU" sz="2800" dirty="0">
                <a:solidFill>
                  <a:srgbClr val="7030A0"/>
                </a:solidFill>
              </a:rPr>
              <a:t>малочисленных народов Российской Федерации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4. Танец с лисами (-)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46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9133">
        <p14:reveal/>
      </p:transition>
    </mc:Choice>
    <mc:Fallback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государственной </a:t>
            </a: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поддержки 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85">
        <p14:reveal/>
      </p:transition>
    </mc:Choice>
    <mc:Fallback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Сотрудник администрации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муниципального образования,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осуществляющий </a:t>
            </a:r>
            <a:r>
              <a:rPr lang="ru-RU" sz="1400" b="1" dirty="0">
                <a:solidFill>
                  <a:srgbClr val="0070C0"/>
                </a:solidFill>
              </a:rPr>
              <a:t>консультирование </a:t>
            </a:r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вопросам включения в список лиц,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относящихся </a:t>
            </a:r>
            <a:r>
              <a:rPr lang="ru-RU" sz="1400" b="1" dirty="0">
                <a:solidFill>
                  <a:srgbClr val="0070C0"/>
                </a:solidFill>
              </a:rPr>
              <a:t>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8716661"/>
              </p:ext>
            </p:extLst>
          </p:nvPr>
        </p:nvGraphicFramePr>
        <p:xfrm>
          <a:off x="447803" y="2348880"/>
          <a:ext cx="8219257" cy="231796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156"/>
                <a:gridCol w="1660801"/>
                <a:gridCol w="1512168"/>
                <a:gridCol w="1791080"/>
                <a:gridCol w="1508817"/>
                <a:gridCol w="1443235"/>
              </a:tblGrid>
              <a:tr h="111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органа местного самоуправления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сельского поселения Аган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Лукьянович Алина Николаевна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специалист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admagan@yandex.ru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8(34669)5-20-27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80" y="4725144"/>
            <a:ext cx="2417052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=""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178">
        <p14:reveal/>
      </p:transition>
    </mc:Choice>
    <mc:Fallback>
      <p:transition spd="slow" advTm="51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sz="2400" b="1" dirty="0" smtClean="0">
                <a:solidFill>
                  <a:srgbClr val="143350"/>
                </a:solidFill>
                <a:cs typeface="Times New Roman" panose="02020603050405020304" pitchFamily="18" charset="0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8266">
        <p14:reveal/>
      </p:transition>
    </mc:Choice>
    <mc:Fallback>
      <p:transition spd="slow" advTm="8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2.</a:t>
            </a:r>
            <a:r>
              <a:rPr lang="ru-RU" sz="7200" b="1" dirty="0">
                <a:solidFill>
                  <a:srgbClr val="0070C0"/>
                </a:solidFill>
              </a:rPr>
              <a:t>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</a:t>
            </a:r>
            <a:r>
              <a:rPr lang="ru-RU" sz="5600" b="1" dirty="0" smtClean="0">
                <a:solidFill>
                  <a:srgbClr val="C00000"/>
                </a:solidFill>
              </a:rPr>
              <a:t>нотариально заверенная копия </a:t>
            </a:r>
            <a:r>
              <a:rPr lang="ru-RU" sz="5600" b="1" dirty="0">
                <a:solidFill>
                  <a:srgbClr val="C00000"/>
                </a:solidFill>
              </a:rPr>
              <a:t>документа (документов), 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содержащего </a:t>
            </a:r>
            <a:r>
              <a:rPr lang="ru-RU" sz="5600" b="1" dirty="0">
                <a:solidFill>
                  <a:srgbClr val="C00000"/>
                </a:solidFill>
              </a:rPr>
              <a:t>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  <a:endParaRPr lang="ru-RU" sz="5600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smtClean="0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</a:t>
            </a:r>
            <a:r>
              <a:rPr lang="ru-RU" sz="5600" b="1" dirty="0" smtClean="0">
                <a:solidFill>
                  <a:srgbClr val="C00000"/>
                </a:solidFill>
              </a:rPr>
              <a:t>гражданина</a:t>
            </a:r>
            <a:endParaRPr lang="ru-RU" sz="5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</a:t>
            </a:r>
            <a:r>
              <a:rPr lang="ru-RU" sz="5600" b="1" dirty="0" smtClean="0">
                <a:solidFill>
                  <a:srgbClr val="C00000"/>
                </a:solidFill>
              </a:rPr>
              <a:t>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Документами</a:t>
            </a:r>
            <a:r>
              <a:rPr lang="ru-RU" sz="5600" b="1" dirty="0">
                <a:solidFill>
                  <a:srgbClr val="C00000"/>
                </a:solidFill>
              </a:rPr>
              <a:t>, содержащими сведения о национальности гражданина, признаются</a:t>
            </a:r>
            <a:r>
              <a:rPr lang="ru-RU" sz="56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/>
              <a:t>1. </a:t>
            </a:r>
            <a:r>
              <a:rPr lang="ru-RU" sz="5600" dirty="0" smtClean="0"/>
              <a:t>Свидетельство </a:t>
            </a:r>
            <a:r>
              <a:rPr lang="ru-RU" sz="5600" dirty="0"/>
              <a:t>о государственной регистрации акта гражданского </a:t>
            </a:r>
            <a:r>
              <a:rPr lang="ru-RU" sz="5600" dirty="0" smtClean="0"/>
              <a:t>состояния</a:t>
            </a:r>
            <a:r>
              <a:rPr lang="ru-RU" sz="5600" dirty="0"/>
              <a:t> </a:t>
            </a:r>
            <a:r>
              <a:rPr lang="ru-RU" sz="5600" dirty="0" smtClean="0"/>
              <a:t>(свидетельство </a:t>
            </a:r>
            <a:r>
              <a:rPr lang="ru-RU" sz="5600" dirty="0"/>
              <a:t>о рождении, свидетельство о браке, и т.д</a:t>
            </a:r>
            <a:r>
              <a:rPr lang="ru-RU" sz="5600" dirty="0" smtClean="0"/>
              <a:t>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2.</a:t>
            </a:r>
            <a:r>
              <a:rPr lang="ru-RU" sz="5600" dirty="0"/>
              <a:t> </a:t>
            </a:r>
            <a:r>
              <a:rPr lang="ru-RU" sz="5600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3</a:t>
            </a:r>
            <a:r>
              <a:rPr lang="ru-RU" sz="5600" b="1" dirty="0"/>
              <a:t>. </a:t>
            </a:r>
            <a:r>
              <a:rPr lang="ru-RU" sz="5600" dirty="0"/>
              <a:t>Архивные документы (</a:t>
            </a:r>
            <a:r>
              <a:rPr lang="ru-RU" sz="5600" dirty="0" smtClean="0"/>
              <a:t>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 smtClean="0"/>
              <a:t>4</a:t>
            </a:r>
            <a:r>
              <a:rPr lang="ru-RU" sz="5600" dirty="0" smtClean="0"/>
              <a:t>. Документ</a:t>
            </a:r>
            <a:r>
              <a:rPr lang="ru-RU" sz="5600" dirty="0"/>
              <a:t>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</a:t>
            </a:r>
            <a:r>
              <a:rPr lang="ru-RU" sz="5600" dirty="0" smtClean="0"/>
              <a:t>иные </a:t>
            </a:r>
            <a:r>
              <a:rPr lang="ru-RU" sz="5600" dirty="0"/>
              <a:t>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</a:t>
            </a:r>
            <a:r>
              <a:rPr lang="ru-RU" sz="5600" dirty="0" smtClean="0"/>
              <a:t>лицом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1708">
        <p14:reveal/>
      </p:transition>
    </mc:Choice>
    <mc:Fallback>
      <p:transition spd="slow" advTm="11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25000" lnSpcReduction="20000"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6800" dirty="0" smtClean="0">
                <a:solidFill>
                  <a:srgbClr val="0070C0"/>
                </a:solidFill>
              </a:rPr>
              <a:t>1</a:t>
            </a:r>
            <a:r>
              <a:rPr lang="ru-RU" sz="5600" dirty="0">
                <a:solidFill>
                  <a:srgbClr val="C00000"/>
                </a:solidFill>
              </a:rPr>
              <a:t>	</a:t>
            </a:r>
            <a:r>
              <a:rPr lang="ru-RU" sz="5600" dirty="0" smtClean="0">
                <a:solidFill>
                  <a:srgbClr val="C00000"/>
                </a:solidFill>
              </a:rPr>
              <a:t>зайти </a:t>
            </a:r>
            <a:r>
              <a:rPr lang="ru-RU" sz="5600" dirty="0">
                <a:solidFill>
                  <a:srgbClr val="C00000"/>
                </a:solidFill>
              </a:rPr>
              <a:t>на сайт КМНС </a:t>
            </a:r>
            <a:r>
              <a:rPr lang="ru-RU" sz="5600" dirty="0" smtClean="0">
                <a:solidFill>
                  <a:srgbClr val="C00000"/>
                </a:solidFill>
              </a:rPr>
              <a:t>Югры (</a:t>
            </a:r>
            <a:r>
              <a:rPr lang="en-US" sz="56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5600" dirty="0">
                <a:solidFill>
                  <a:srgbClr val="C00000"/>
                </a:solidFill>
              </a:rPr>
              <a:t>), </a:t>
            </a:r>
            <a:r>
              <a:rPr lang="ru-RU" sz="5600" dirty="0" smtClean="0">
                <a:solidFill>
                  <a:srgbClr val="C00000"/>
                </a:solidFill>
              </a:rPr>
              <a:t>перейти </a:t>
            </a:r>
            <a:r>
              <a:rPr lang="ru-RU" sz="5600" dirty="0">
                <a:solidFill>
                  <a:srgbClr val="C00000"/>
                </a:solidFill>
              </a:rPr>
              <a:t>в раздел «Учет лиц, относящихся к коренным малочисленным народам Российской Федерации»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68"/>
            <a:ext cx="4040188" cy="36188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скачать ЗАЯВЛЕНИЕ о внесении в список </a:t>
            </a:r>
            <a:r>
              <a:rPr lang="ru-RU" sz="1400" dirty="0" smtClean="0">
                <a:solidFill>
                  <a:srgbClr val="C00000"/>
                </a:solidFill>
              </a:rPr>
              <a:t>лиц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изучить ОБРАЗЕЦ ЗАПОЛНЕННОГО ЗАЯВЛЕНИЯ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24557" cy="699255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2930357">
            <a:off x="2359307" y="4342503"/>
            <a:ext cx="1080169" cy="170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97257" y="4873445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7257" y="5314880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2132856"/>
            <a:ext cx="4041775" cy="396044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76983" y="3124174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25925" y="3944297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410">
        <p14:reveal/>
      </p:transition>
    </mc:Choice>
    <mc:Fallback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Заполнить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 smtClean="0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=""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9231">
        <p14:reveal/>
      </p:transition>
    </mc:Choice>
    <mc:Fallback>
      <p:transition spd="slow" advTm="9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документы,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8171">
        <p14:reveal/>
      </p:transition>
    </mc:Choice>
    <mc:Fallback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представления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лично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Почтой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Заполнить </a:t>
            </a:r>
            <a:r>
              <a:rPr lang="ru-RU" sz="2000" b="1" dirty="0">
                <a:solidFill>
                  <a:srgbClr val="C00000"/>
                </a:solidFill>
              </a:rPr>
              <a:t>опись и </a:t>
            </a:r>
            <a:r>
              <a:rPr lang="ru-RU" sz="2000" b="1" dirty="0" smtClean="0">
                <a:solidFill>
                  <a:srgbClr val="C00000"/>
                </a:solidFill>
              </a:rPr>
              <a:t>прошить</a:t>
            </a:r>
            <a:endParaRPr lang="ru-RU" sz="20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, содержащие 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более одного  листа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 почте 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 представляемые в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ФАДН России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прошиты, пронумерованы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 заверены подписью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заявителя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оборотной стороне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последнего листа в местах скрепления наклеивается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бумажная наклейка с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надписью: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прошито, пронумеровано __ листов</a:t>
            </a: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Копия свидетельства о рождении </a:t>
            </a:r>
            <a:endParaRPr lang="ru-R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подачи в МФЦ документы не прошиваются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510">
        <p14:reveal/>
      </p:transition>
    </mc:Choice>
    <mc:Fallback>
      <p:transition spd="slow" advTm="6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получения государственной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1031048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730">
        <p14:reveal/>
      </p:transition>
    </mc:Choice>
    <mc:Fallback>
      <p:transition spd="slow" advTm="5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включении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85">
        <p14:reveal/>
      </p:transition>
    </mc:Choice>
    <mc:Fallback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709</Words>
  <Application>Microsoft Office PowerPoint</Application>
  <PresentationFormat>Экран (4:3)</PresentationFormat>
  <Paragraphs>156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Пользователь Windows</cp:lastModifiedBy>
  <cp:revision>70</cp:revision>
  <cp:lastPrinted>2021-04-29T10:59:45Z</cp:lastPrinted>
  <dcterms:created xsi:type="dcterms:W3CDTF">2021-04-28T05:09:42Z</dcterms:created>
  <dcterms:modified xsi:type="dcterms:W3CDTF">2021-05-25T13:13:14Z</dcterms:modified>
</cp:coreProperties>
</file>